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8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31B17-26A7-4CE4-8D15-0BC4CCC404A5}" type="datetimeFigureOut">
              <a:rPr lang="pl-PL" smtClean="0"/>
              <a:t>2017-09-14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92D2A-3448-402B-80D3-80B211B5131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2D2A-3448-402B-80D3-80B211B51311}" type="slidenum">
              <a:rPr lang="pl-PL" smtClean="0"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90AA3F4-311D-4288-9601-9F27CC4856DF}" type="datetimeFigureOut">
              <a:rPr lang="pl-PL" smtClean="0"/>
              <a:t>2017-09-14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8CB0D5-C052-4482-A012-45F887F8C66F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AA3F4-311D-4288-9601-9F27CC4856DF}" type="datetimeFigureOut">
              <a:rPr lang="pl-PL" smtClean="0"/>
              <a:t>2017-09-14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8CB0D5-C052-4482-A012-45F887F8C6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AA3F4-311D-4288-9601-9F27CC4856DF}" type="datetimeFigureOut">
              <a:rPr lang="pl-PL" smtClean="0"/>
              <a:t>2017-09-14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8CB0D5-C052-4482-A012-45F887F8C6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AA3F4-311D-4288-9601-9F27CC4856DF}" type="datetimeFigureOut">
              <a:rPr lang="pl-PL" smtClean="0"/>
              <a:t>2017-09-14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8CB0D5-C052-4482-A012-45F887F8C6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90AA3F4-311D-4288-9601-9F27CC4856DF}" type="datetimeFigureOut">
              <a:rPr lang="pl-PL" smtClean="0"/>
              <a:t>2017-09-14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8CB0D5-C052-4482-A012-45F887F8C66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AA3F4-311D-4288-9601-9F27CC4856DF}" type="datetimeFigureOut">
              <a:rPr lang="pl-PL" smtClean="0"/>
              <a:t>2017-09-14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8CB0D5-C052-4482-A012-45F887F8C66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AA3F4-311D-4288-9601-9F27CC4856DF}" type="datetimeFigureOut">
              <a:rPr lang="pl-PL" smtClean="0"/>
              <a:t>2017-09-14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8CB0D5-C052-4482-A012-45F887F8C6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AA3F4-311D-4288-9601-9F27CC4856DF}" type="datetimeFigureOut">
              <a:rPr lang="pl-PL" smtClean="0"/>
              <a:t>2017-09-14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8CB0D5-C052-4482-A012-45F887F8C66F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AA3F4-311D-4288-9601-9F27CC4856DF}" type="datetimeFigureOut">
              <a:rPr lang="pl-PL" smtClean="0"/>
              <a:t>2017-09-14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8CB0D5-C052-4482-A012-45F887F8C6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90AA3F4-311D-4288-9601-9F27CC4856DF}" type="datetimeFigureOut">
              <a:rPr lang="pl-PL" smtClean="0"/>
              <a:t>2017-09-14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8CB0D5-C052-4482-A012-45F887F8C66F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90AA3F4-311D-4288-9601-9F27CC4856DF}" type="datetimeFigureOut">
              <a:rPr lang="pl-PL" smtClean="0"/>
              <a:t>2017-09-14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8CB0D5-C052-4482-A012-45F887F8C66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90AA3F4-311D-4288-9601-9F27CC4856DF}" type="datetimeFigureOut">
              <a:rPr lang="pl-PL" smtClean="0"/>
              <a:t>2017-09-14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18CB0D5-C052-4482-A012-45F887F8C66F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615 lat Sulisławic</a:t>
            </a:r>
            <a:endParaRPr lang="pl-PL" dirty="0"/>
          </a:p>
        </p:txBody>
      </p:sp>
      <p:pic>
        <p:nvPicPr>
          <p:cNvPr id="5" name="Symbol zastępczy zawartości 4" descr="FB_20170914_11_35_41_Saved_Pi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442" y="1646238"/>
            <a:ext cx="6803116" cy="452596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714480" y="285728"/>
            <a:ext cx="5557838" cy="7810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smtClean="0"/>
              <a:t>Rodzina Łaszczyńskich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2000" dirty="0" smtClean="0"/>
              <a:t>Akt zgonu Władysława Łaszczyńskiego,</a:t>
            </a:r>
          </a:p>
          <a:p>
            <a:r>
              <a:rPr lang="pl-PL" sz="2000" dirty="0" smtClean="0"/>
              <a:t>Akta stanu cywilnego Parafii Rzymskokatolickiej Dobrzec z roku 1895</a:t>
            </a:r>
            <a:endParaRPr lang="pl-PL" sz="2000" dirty="0"/>
          </a:p>
        </p:txBody>
      </p:sp>
      <p:pic>
        <p:nvPicPr>
          <p:cNvPr id="7" name="Symbol zastępczy zawartości 6" descr="asc Dobrzec 1895 zg. 163 Łaszczyński ignacy.pn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854831" y="249864"/>
            <a:ext cx="7434338" cy="4343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Księga ludności powiatu kaliskiego z lat 1917-1939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500702"/>
            <a:ext cx="5486400" cy="671498"/>
          </a:xfrm>
        </p:spPr>
        <p:txBody>
          <a:bodyPr>
            <a:noAutofit/>
          </a:bodyPr>
          <a:lstStyle/>
          <a:p>
            <a:pPr algn="ctr"/>
            <a:r>
              <a:rPr lang="pl-PL" sz="2000" dirty="0" smtClean="0"/>
              <a:t>Rodzina Ignacego Łaszczyńskiego, żona Stefania </a:t>
            </a:r>
          </a:p>
          <a:p>
            <a:pPr algn="ctr"/>
            <a:r>
              <a:rPr lang="pl-PL" sz="2000" dirty="0" smtClean="0"/>
              <a:t>i córki Maria i Jadwiga</a:t>
            </a:r>
            <a:endParaRPr lang="pl-PL" sz="2000" dirty="0"/>
          </a:p>
        </p:txBody>
      </p:sp>
      <p:pic>
        <p:nvPicPr>
          <p:cNvPr id="7" name="Symbol zastępczy obrazu 6" descr="V__008B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 rot="10800000">
            <a:off x="597868" y="285727"/>
            <a:ext cx="7760345" cy="469932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Jadwiga i Maria Łaszczyńskie</a:t>
            </a:r>
            <a:br>
              <a:rPr lang="pl-PL" dirty="0" smtClean="0"/>
            </a:br>
            <a:r>
              <a:rPr lang="pl-PL" dirty="0" smtClean="0"/>
              <a:t>lata 30-ste</a:t>
            </a:r>
            <a:endParaRPr lang="pl-PL" dirty="0"/>
          </a:p>
        </p:txBody>
      </p:sp>
      <p:pic>
        <p:nvPicPr>
          <p:cNvPr id="6" name="Symbol zastępczy zawartości 5" descr="Park dwudziestolecie Jadwiga i Mari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2172" y="1646238"/>
            <a:ext cx="3108655" cy="4525962"/>
          </a:xfrm>
        </p:spPr>
      </p:pic>
      <p:pic>
        <p:nvPicPr>
          <p:cNvPr id="7" name="Symbol zastępczy zawartości 6" descr="park dziedziczka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3" y="1643050"/>
            <a:ext cx="3455210" cy="442915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Stefania Łaszczyńska</a:t>
            </a:r>
            <a:endParaRPr lang="pl-PL" dirty="0"/>
          </a:p>
        </p:txBody>
      </p:sp>
      <p:pic>
        <p:nvPicPr>
          <p:cNvPr id="6" name="Symbol zastępczy zawartości 5" descr="park dziedziczk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538" y="1646238"/>
            <a:ext cx="3290924" cy="45259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/>
              <a:t>Szkoła Podstawowa</a:t>
            </a:r>
            <a:endParaRPr lang="pl-PL" sz="36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 smtClean="0"/>
              <a:t>Istniejący budynek szkoły oddano do użytku</a:t>
            </a:r>
          </a:p>
          <a:p>
            <a:pPr algn="ctr"/>
            <a:r>
              <a:rPr lang="pl-PL" sz="2000" dirty="0" smtClean="0"/>
              <a:t> w 1937 roku</a:t>
            </a:r>
            <a:endParaRPr lang="pl-PL" sz="2000" dirty="0"/>
          </a:p>
        </p:txBody>
      </p:sp>
      <p:pic>
        <p:nvPicPr>
          <p:cNvPr id="6" name="Symbol zastępczy obrazu 5" descr="IMG-20170913-WA000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 rot="16200000">
            <a:off x="2443263" y="-1215707"/>
            <a:ext cx="4614664" cy="735811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Budowa Szkoły</a:t>
            </a:r>
            <a:br>
              <a:rPr lang="pl-PL" dirty="0" smtClean="0"/>
            </a:br>
            <a:r>
              <a:rPr lang="pl-PL" sz="2000" dirty="0" smtClean="0"/>
              <a:t>zdjęcia z lat ok. 1936-1937</a:t>
            </a:r>
            <a:endParaRPr lang="pl-PL" dirty="0"/>
          </a:p>
        </p:txBody>
      </p:sp>
      <p:pic>
        <p:nvPicPr>
          <p:cNvPr id="8" name="Symbol zastępczy zawartości 7" descr="szkoła sadzenie drzew ok 193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6241" y="1646238"/>
            <a:ext cx="3160517" cy="4525962"/>
          </a:xfrm>
        </p:spPr>
      </p:pic>
      <p:pic>
        <p:nvPicPr>
          <p:cNvPr id="9" name="Symbol zastępczy zawartości 8" descr="szkoła ogrodzenie lub drzewa ok 193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28151" y="2428868"/>
            <a:ext cx="4358649" cy="271464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Ochotnicza Straż Pożarna</a:t>
            </a:r>
            <a:br>
              <a:rPr lang="pl-PL" dirty="0" smtClean="0"/>
            </a:br>
            <a:r>
              <a:rPr lang="pl-PL" dirty="0" smtClean="0"/>
              <a:t>1912 rok</a:t>
            </a:r>
            <a:br>
              <a:rPr lang="pl-PL" dirty="0" smtClean="0"/>
            </a:br>
            <a:r>
              <a:rPr lang="pl-PL" sz="1800" dirty="0" smtClean="0"/>
              <a:t>Zdjęcie z ok.1954 roku</a:t>
            </a:r>
            <a:endParaRPr lang="pl-PL" dirty="0"/>
          </a:p>
        </p:txBody>
      </p:sp>
      <p:pic>
        <p:nvPicPr>
          <p:cNvPr id="4" name="Symbol zastępczy zawartości 3" descr="osp w tle szkoł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857364"/>
            <a:ext cx="6949462" cy="424021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OSP Sulisławice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Ochotnicza Straż Pożarna w Sulisławicach, lata 50.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393689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Święto św. Floriana</a:t>
            </a:r>
            <a:endParaRPr lang="pl-PL" dirty="0"/>
          </a:p>
        </p:txBody>
      </p:sp>
      <p:pic>
        <p:nvPicPr>
          <p:cNvPr id="14" name="Symbol zastępczy zawartości 13" descr="OSP Sulisławice i Szczypiorno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82343" y="3197672"/>
            <a:ext cx="3389902" cy="2270819"/>
          </a:xfrm>
        </p:spPr>
      </p:pic>
      <p:pic>
        <p:nvPicPr>
          <p:cNvPr id="15" name="Symbol zastępczy zawartości 14" descr="OSP Sulisławice prawdopodobnie w szczypiorni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3082513"/>
            <a:ext cx="4041775" cy="250113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Druhowie z OSP Sulisławice i OSP Szczypiorno</a:t>
            </a:r>
            <a:endParaRPr lang="pl-PL" dirty="0"/>
          </a:p>
        </p:txBody>
      </p:sp>
      <p:pic>
        <p:nvPicPr>
          <p:cNvPr id="9" name="Symbol zastępczy zawartości 8" descr="os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433" y="1646238"/>
            <a:ext cx="7219133" cy="45259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pl-PL" sz="4000" dirty="0" smtClean="0"/>
              <a:t>Koło Gospodyń Wiejskich w Sulisławicach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dirty="0" smtClean="0"/>
              <a:t>lata 50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6" name="Symbol zastępczy zawartości 5" descr="KGW zdj zrobione w szczypior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559" y="1646238"/>
            <a:ext cx="6816881" cy="4525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Rok  1402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Księga ziemska kaliska – pierwsze źródło pisane, w którym odnotowane zostały Sulisławice</a:t>
            </a:r>
          </a:p>
          <a:p>
            <a:r>
              <a:rPr lang="pl-PL" dirty="0" err="1" smtClean="0"/>
              <a:t>Philipus</a:t>
            </a:r>
            <a:r>
              <a:rPr lang="pl-PL" dirty="0" smtClean="0"/>
              <a:t> de </a:t>
            </a:r>
            <a:r>
              <a:rPr lang="pl-PL" dirty="0" err="1" smtClean="0"/>
              <a:t>Sulislauicze</a:t>
            </a:r>
            <a:r>
              <a:rPr lang="pl-PL" dirty="0" smtClean="0"/>
              <a:t> – pierwszy właściciel dóbr </a:t>
            </a:r>
            <a:r>
              <a:rPr lang="pl-PL" dirty="0" err="1" smtClean="0"/>
              <a:t>Sulisławickich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Źródła kartograficzne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/>
              <a:t>Mapa </a:t>
            </a:r>
            <a:r>
              <a:rPr lang="pl-PL" sz="1800" dirty="0"/>
              <a:t>D</a:t>
            </a:r>
            <a:r>
              <a:rPr lang="pl-PL" sz="1800" dirty="0" smtClean="0"/>
              <a:t>avida </a:t>
            </a:r>
            <a:r>
              <a:rPr lang="pl-PL" sz="1800" dirty="0" err="1" smtClean="0"/>
              <a:t>Gilly’ego</a:t>
            </a:r>
            <a:r>
              <a:rPr lang="pl-PL" sz="1800" dirty="0" smtClean="0"/>
              <a:t>,  </a:t>
            </a:r>
            <a:r>
              <a:rPr lang="pl-PL" sz="1800" i="1" dirty="0" smtClean="0"/>
              <a:t>Mapa Prus Południowych, </a:t>
            </a:r>
          </a:p>
          <a:p>
            <a:pPr algn="ctr"/>
            <a:r>
              <a:rPr lang="pl-PL" sz="1800" dirty="0" smtClean="0"/>
              <a:t>z lat 1802-1803</a:t>
            </a:r>
            <a:endParaRPr lang="pl-PL" sz="1800" dirty="0"/>
          </a:p>
        </p:txBody>
      </p:sp>
      <p:pic>
        <p:nvPicPr>
          <p:cNvPr id="7" name="Symbol zastępczy obrazu 6" descr="mapa Gillego 1802-1803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65" r="365"/>
          <a:stretch>
            <a:fillRect/>
          </a:stretch>
        </p:blipFill>
        <p:spPr>
          <a:xfrm>
            <a:off x="1904460" y="612775"/>
            <a:ext cx="5374228" cy="403067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Mapa Prus Południowych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/>
              <a:t>Sulisławice w latach 1802-1803</a:t>
            </a:r>
            <a:endParaRPr lang="pl-PL" sz="1800" dirty="0"/>
          </a:p>
        </p:txBody>
      </p:sp>
      <p:pic>
        <p:nvPicPr>
          <p:cNvPr id="5" name="Symbol zastępczy obrazu 4" descr="SUlisłąwice - mapa Gillego 1802-1803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305" b="7305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Topograficzna Karta Królestwa Polskiego</a:t>
            </a:r>
            <a:endParaRPr lang="pl-PL" sz="2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/>
              <a:t>1839 rok</a:t>
            </a:r>
            <a:endParaRPr lang="pl-PL" sz="2400" dirty="0"/>
          </a:p>
        </p:txBody>
      </p:sp>
      <p:pic>
        <p:nvPicPr>
          <p:cNvPr id="5" name="Symbol zastępczy obrazu 4" descr="Topograficzna karta Królestwa Polskiego 1839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076" r="5076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792288" y="5000636"/>
            <a:ext cx="5486400" cy="642942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>Mapa </a:t>
            </a:r>
            <a:r>
              <a:rPr lang="pl-PL" sz="2400" dirty="0" err="1" smtClean="0"/>
              <a:t>Gubernii</a:t>
            </a:r>
            <a:r>
              <a:rPr lang="pl-PL" sz="2400" dirty="0" smtClean="0"/>
              <a:t> Kaliskiej Królestwa Polskiego</a:t>
            </a:r>
            <a:endParaRPr lang="pl-PL" sz="2400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1792288" y="5643578"/>
            <a:ext cx="5486400" cy="528622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1904 rok</a:t>
            </a:r>
            <a:endParaRPr lang="pl-PL" sz="2000" dirty="0"/>
          </a:p>
        </p:txBody>
      </p:sp>
      <p:pic>
        <p:nvPicPr>
          <p:cNvPr id="9" name="Symbol zastępczy obrazu 8" descr="mapa-gubernii-krolestwa-polskiego-1904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012" r="9012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pl-PL" dirty="0" smtClean="0"/>
              <a:t>Właściciele Sulisławic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000" dirty="0" err="1" smtClean="0"/>
              <a:t>Philipus</a:t>
            </a:r>
            <a:r>
              <a:rPr lang="pl-PL" sz="2000" dirty="0" smtClean="0"/>
              <a:t> de </a:t>
            </a:r>
            <a:r>
              <a:rPr lang="pl-PL" sz="2000" dirty="0" err="1" smtClean="0"/>
              <a:t>Sulislauicze</a:t>
            </a:r>
            <a:r>
              <a:rPr lang="pl-PL" sz="2000" dirty="0" smtClean="0"/>
              <a:t> (1402)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 smtClean="0"/>
              <a:t>Mikołaj Sobol Gacki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 smtClean="0"/>
              <a:t>Bracia Mikołaj i </a:t>
            </a:r>
            <a:r>
              <a:rPr lang="pl-PL" sz="2000" dirty="0" err="1" smtClean="0"/>
              <a:t>Othe</a:t>
            </a:r>
            <a:r>
              <a:rPr lang="pl-PL" sz="2000" dirty="0" smtClean="0"/>
              <a:t> z Sulisławic (1444)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 smtClean="0"/>
              <a:t>Piotr </a:t>
            </a:r>
            <a:r>
              <a:rPr lang="pl-PL" sz="2000" dirty="0" err="1" smtClean="0"/>
              <a:t>Oszczekliński</a:t>
            </a:r>
            <a:r>
              <a:rPr lang="pl-PL" sz="2000" dirty="0" smtClean="0"/>
              <a:t> (1447)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 smtClean="0"/>
              <a:t>Mikołaj </a:t>
            </a:r>
            <a:r>
              <a:rPr lang="pl-PL" sz="2000" dirty="0" err="1" smtClean="0"/>
              <a:t>Oszczekliński</a:t>
            </a:r>
            <a:r>
              <a:rPr lang="pl-PL" sz="2000" dirty="0" smtClean="0"/>
              <a:t> (ok.1472)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 smtClean="0"/>
              <a:t>Piotr Poniatowski (1481)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 smtClean="0"/>
              <a:t>Anna Stanisławowa </a:t>
            </a:r>
            <a:r>
              <a:rPr lang="pl-PL" sz="2000" dirty="0" err="1" smtClean="0"/>
              <a:t>Przetocka</a:t>
            </a:r>
            <a:endParaRPr lang="pl-PL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pl-PL" sz="2000" dirty="0" smtClean="0"/>
              <a:t>Stanisław Gajewski (ok.1496)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 smtClean="0"/>
              <a:t>Urszula Wojciechowa Bartoszewska, Stanisław i Erazm </a:t>
            </a:r>
            <a:r>
              <a:rPr lang="pl-PL" sz="2000" dirty="0" err="1" smtClean="0"/>
              <a:t>Sulisławscy</a:t>
            </a:r>
            <a:r>
              <a:rPr lang="pl-PL" sz="2000" dirty="0" smtClean="0"/>
              <a:t> (poszczególne części, ok..1530)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 smtClean="0"/>
              <a:t>Mikołaj </a:t>
            </a:r>
            <a:r>
              <a:rPr lang="pl-PL" sz="2000" dirty="0" err="1" smtClean="0"/>
              <a:t>Chwalęcki</a:t>
            </a:r>
            <a:r>
              <a:rPr lang="pl-PL" sz="2000" dirty="0" smtClean="0"/>
              <a:t> (ok.1532)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 smtClean="0"/>
              <a:t>Marcin Szadkowski (1569)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 smtClean="0"/>
              <a:t>Piotr i Jan </a:t>
            </a:r>
            <a:r>
              <a:rPr lang="pl-PL" sz="2000" dirty="0" err="1" smtClean="0"/>
              <a:t>Sulisławscy</a:t>
            </a:r>
            <a:r>
              <a:rPr lang="pl-PL" sz="2000" dirty="0" smtClean="0"/>
              <a:t> (1575)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 smtClean="0"/>
              <a:t>Stanisław Dzierżanowski (ok.1583-1591 – samodzielny właściciel)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 smtClean="0"/>
              <a:t>Wojciech Gajewski (1555-1562)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 smtClean="0"/>
              <a:t>Andrzej Rudnicki</a:t>
            </a:r>
          </a:p>
          <a:p>
            <a:pPr marL="514350" indent="-514350">
              <a:buFont typeface="+mj-lt"/>
              <a:buAutoNum type="arabicPeriod"/>
            </a:pPr>
            <a:endParaRPr lang="pl-PL" sz="2000" dirty="0" smtClean="0"/>
          </a:p>
          <a:p>
            <a:pPr marL="514350" indent="-514350">
              <a:buFont typeface="+mj-lt"/>
              <a:buAutoNum type="arabicPeriod"/>
            </a:pPr>
            <a:endParaRPr lang="pl-PL" sz="2000" dirty="0" smtClean="0"/>
          </a:p>
          <a:p>
            <a:pPr marL="514350" indent="-514350">
              <a:buFont typeface="+mj-lt"/>
              <a:buAutoNum type="arabicPeriod"/>
            </a:pPr>
            <a:endParaRPr lang="pl-PL" sz="2000" dirty="0" smtClean="0"/>
          </a:p>
          <a:p>
            <a:pPr marL="514350" indent="-514350">
              <a:buFont typeface="+mj-lt"/>
              <a:buAutoNum type="arabicPeriod"/>
            </a:pPr>
            <a:endParaRPr lang="pl-PL" sz="2000" dirty="0" smtClean="0"/>
          </a:p>
          <a:p>
            <a:pPr marL="514350" indent="-514350">
              <a:buFont typeface="+mj-lt"/>
              <a:buAutoNum type="arabicPeriod"/>
            </a:pPr>
            <a:endParaRPr lang="pl-PL" sz="2000" dirty="0" smtClean="0"/>
          </a:p>
          <a:p>
            <a:pPr marL="514350" indent="-514350">
              <a:buFont typeface="+mj-lt"/>
              <a:buAutoNum type="arabicPeriod"/>
            </a:pP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pl-PL" dirty="0" smtClean="0"/>
              <a:t>Właściciele Sulisławic,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 startAt="16"/>
            </a:pPr>
            <a:r>
              <a:rPr lang="pl-PL" dirty="0" smtClean="0"/>
              <a:t>Jan Gajewski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pl-PL" dirty="0" smtClean="0"/>
              <a:t>Wojciech i Jan </a:t>
            </a:r>
            <a:r>
              <a:rPr lang="pl-PL" dirty="0" err="1" smtClean="0"/>
              <a:t>Wszołowski</a:t>
            </a:r>
            <a:r>
              <a:rPr lang="pl-PL" dirty="0" smtClean="0"/>
              <a:t>  (po 1603)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pl-PL" dirty="0" smtClean="0"/>
              <a:t>Jan </a:t>
            </a:r>
            <a:r>
              <a:rPr lang="pl-PL" dirty="0" err="1" smtClean="0"/>
              <a:t>Bartochowski</a:t>
            </a:r>
            <a:r>
              <a:rPr lang="pl-PL" dirty="0" smtClean="0"/>
              <a:t>  (1624)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pl-PL" dirty="0" smtClean="0"/>
              <a:t>Stefan </a:t>
            </a:r>
            <a:r>
              <a:rPr lang="pl-PL" dirty="0" err="1" smtClean="0"/>
              <a:t>Domiechowski</a:t>
            </a:r>
            <a:r>
              <a:rPr lang="pl-PL" dirty="0" smtClean="0"/>
              <a:t> (1625-1668, po tym okresie następuje czas rozbicia pomiędzy licznych spadkobierców)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pl-PL" dirty="0" smtClean="0"/>
              <a:t>Wojciech </a:t>
            </a:r>
            <a:r>
              <a:rPr lang="pl-PL" dirty="0" err="1" smtClean="0"/>
              <a:t>Wierzbięta</a:t>
            </a:r>
            <a:r>
              <a:rPr lang="pl-PL" dirty="0" smtClean="0"/>
              <a:t> Biskupski, Aleksander Biskupski, Stanisław Limanowski, Urszula z Lipskich, Jan Franciszek  Limanowski, Mikołaj Górzyński, Franciszek Potocki, Jan Limanowski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pl-PL" dirty="0" smtClean="0"/>
              <a:t>Michał Węgierski (ok.1723 przejmuje całość dóbr)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pl-PL" dirty="0" smtClean="0"/>
              <a:t>Andrzej Kiedrzyński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pl-PL" dirty="0" smtClean="0"/>
              <a:t>Walerian Węgierski (ok. 1748)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pl-PL" dirty="0" smtClean="0"/>
              <a:t>Kazimierz Biernacki (początek lat 90.tych XVIII wieku)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pl-PL" b="1" dirty="0" smtClean="0"/>
              <a:t>Alojzy Prosper Biernacki (1801-1844)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pl-PL" dirty="0" smtClean="0"/>
              <a:t>Kamila z Biernackich </a:t>
            </a:r>
            <a:r>
              <a:rPr lang="pl-PL" dirty="0" err="1" smtClean="0"/>
              <a:t>Łączyńska</a:t>
            </a:r>
            <a:r>
              <a:rPr lang="pl-PL" dirty="0" smtClean="0"/>
              <a:t> (1844)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pl-PL" dirty="0" smtClean="0"/>
              <a:t>Julian </a:t>
            </a:r>
            <a:r>
              <a:rPr lang="pl-PL" dirty="0" err="1" smtClean="0"/>
              <a:t>Czartkowski</a:t>
            </a:r>
            <a:r>
              <a:rPr lang="pl-PL" dirty="0" smtClean="0"/>
              <a:t> (1855)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pl-PL" dirty="0" smtClean="0"/>
              <a:t>Napoleon Józef </a:t>
            </a:r>
            <a:r>
              <a:rPr lang="pl-PL" dirty="0" err="1" smtClean="0"/>
              <a:t>Otocki</a:t>
            </a:r>
            <a:r>
              <a:rPr lang="pl-PL" dirty="0" smtClean="0"/>
              <a:t> (1858)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pl-PL" dirty="0" smtClean="0"/>
              <a:t>Aleksander Gołembowski (1859)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pl-PL" dirty="0" smtClean="0"/>
              <a:t>Adolf Sokolnicki (1875-1887)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pl-PL" dirty="0" smtClean="0"/>
              <a:t>Władysław Łaszczyński (po śmierci w 1895 dziedziczą dzieci Stanisław, Ignacy i Zofia)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pl-PL" b="1" dirty="0" smtClean="0"/>
              <a:t>Ignacy Łaszczyński (od ok. 1910 roku samodzielny i ostatni dziedzic Sulisławic do lat 40.tych XX wieku)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pl-PL" sz="3200" dirty="0" smtClean="0"/>
              <a:t>Alojzy Prosper Biernacki 1801-1844</a:t>
            </a:r>
            <a:endParaRPr lang="pl-PL" sz="3200" dirty="0"/>
          </a:p>
        </p:txBody>
      </p:sp>
      <p:pic>
        <p:nvPicPr>
          <p:cNvPr id="8" name="Symbol zastępczy zawartości 7" descr="192px-Alojzy_Biernacki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9662" y="1357298"/>
            <a:ext cx="3696585" cy="4429156"/>
          </a:xfrm>
        </p:spPr>
      </p:pic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>
            <a:normAutofit/>
          </a:bodyPr>
          <a:lstStyle/>
          <a:p>
            <a:r>
              <a:rPr lang="pl-PL" sz="2000" dirty="0" smtClean="0"/>
              <a:t>Sędzia pokoju departamentu kaliskiego</a:t>
            </a:r>
          </a:p>
          <a:p>
            <a:r>
              <a:rPr lang="pl-PL" sz="2000" dirty="0" smtClean="0"/>
              <a:t>Za działalność niepodległościową (pomoc w powstaniu listopadowym) skonfiskowano mu Sulisławice, po roku majątek zwrócono</a:t>
            </a:r>
          </a:p>
          <a:p>
            <a:r>
              <a:rPr lang="pl-PL" sz="2000" dirty="0" smtClean="0"/>
              <a:t>Wprowadził płodozmian</a:t>
            </a:r>
          </a:p>
          <a:p>
            <a:r>
              <a:rPr lang="pl-PL" sz="2000" dirty="0" smtClean="0"/>
              <a:t>Propagator zmechanizowanego i nowoczesnego rolnictwa, sprowadzał maszyny z Niemiec</a:t>
            </a:r>
          </a:p>
          <a:p>
            <a:r>
              <a:rPr lang="pl-PL" sz="2000" dirty="0" smtClean="0"/>
              <a:t>Twórca zachowanego do dziś zespołu parkowego oraz części dworskiej</a:t>
            </a:r>
          </a:p>
          <a:p>
            <a:r>
              <a:rPr lang="pl-PL" sz="2000" dirty="0" smtClean="0"/>
              <a:t>Zmarł w 1854 w Paryżu</a:t>
            </a:r>
            <a:endParaRPr lang="pl-PL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202</TotalTime>
  <Words>441</Words>
  <Application>Microsoft Office PowerPoint</Application>
  <PresentationFormat>Pokaz na ekranie (4:3)</PresentationFormat>
  <Paragraphs>79</Paragraphs>
  <Slides>19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Odlewnia metali</vt:lpstr>
      <vt:lpstr>615 lat Sulisławic</vt:lpstr>
      <vt:lpstr>Rok  1402</vt:lpstr>
      <vt:lpstr>Źródła kartograficzne</vt:lpstr>
      <vt:lpstr>Mapa Prus Południowych </vt:lpstr>
      <vt:lpstr>Topograficzna Karta Królestwa Polskiego</vt:lpstr>
      <vt:lpstr>Mapa Gubernii Kaliskiej Królestwa Polskiego</vt:lpstr>
      <vt:lpstr>Właściciele Sulisławic</vt:lpstr>
      <vt:lpstr>Właściciele Sulisławic, c.d.</vt:lpstr>
      <vt:lpstr>Alojzy Prosper Biernacki 1801-1844</vt:lpstr>
      <vt:lpstr>Rodzina Łaszczyńskich </vt:lpstr>
      <vt:lpstr>Księga ludności powiatu kaliskiego z lat 1917-1939</vt:lpstr>
      <vt:lpstr>Jadwiga i Maria Łaszczyńskie lata 30-ste</vt:lpstr>
      <vt:lpstr>Stefania Łaszczyńska</vt:lpstr>
      <vt:lpstr>Szkoła Podstawowa</vt:lpstr>
      <vt:lpstr>Budowa Szkoły zdjęcia z lat ok. 1936-1937</vt:lpstr>
      <vt:lpstr>Ochotnicza Straż Pożarna 1912 rok Zdjęcie z ok.1954 roku</vt:lpstr>
      <vt:lpstr>OSP Sulisławice</vt:lpstr>
      <vt:lpstr>Druhowie z OSP Sulisławice i OSP Szczypiorno</vt:lpstr>
      <vt:lpstr>Koło Gospodyń Wiejskich w Sulisławicach lata 50.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615 lat Sulisławic</dc:title>
  <dc:creator>User</dc:creator>
  <cp:lastModifiedBy>User</cp:lastModifiedBy>
  <cp:revision>22</cp:revision>
  <dcterms:created xsi:type="dcterms:W3CDTF">2017-09-14T09:28:45Z</dcterms:created>
  <dcterms:modified xsi:type="dcterms:W3CDTF">2017-09-14T12:51:03Z</dcterms:modified>
</cp:coreProperties>
</file>