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D117C2-EA03-412E-82B0-5932E2A2C2B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AA8A24-411D-456C-8C3C-78259C4EDC46}" type="datetimeFigureOut">
              <a:rPr lang="pl-PL" smtClean="0"/>
              <a:t>11.06.2018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052736"/>
            <a:ext cx="630019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dirty="0">
                <a:solidFill>
                  <a:schemeClr val="bg1"/>
                </a:solidFill>
              </a:rPr>
              <a:t>Projekt do sterowania Światłem 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4" name="Prostokąt 3"/>
          <p:cNvSpPr/>
          <p:nvPr/>
        </p:nvSpPr>
        <p:spPr>
          <a:xfrm>
            <a:off x="0" y="6298050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Adrian Wolf</a:t>
            </a:r>
            <a:endParaRPr lang="pl-PL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232756"/>
            <a:ext cx="540060" cy="54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0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115616" y="520963"/>
            <a:ext cx="3962400" cy="28838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Języki programowania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7" y="1415558"/>
            <a:ext cx="1583754" cy="158375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65155"/>
            <a:ext cx="4464496" cy="308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99346"/>
            <a:ext cx="6336704" cy="4225998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40960" cy="88356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n w="12700">
                  <a:solidFill>
                    <a:schemeClr val="accent2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czego ma to służyć ?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134076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Rozpoznawanie ludzi na obrazie przesyłanym przez kamerę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W momencie wykrycia człowieka zapalenie światła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99592" y="6464369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Przykład rozpoznawania na zdjęciu</a:t>
            </a:r>
          </a:p>
        </p:txBody>
      </p:sp>
    </p:spTree>
    <p:extLst>
      <p:ext uri="{BB962C8B-B14F-4D97-AF65-F5344CB8AC3E}">
        <p14:creationId xmlns:p14="http://schemas.microsoft.com/office/powerpoint/2010/main" val="94312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43608" y="404664"/>
            <a:ext cx="3216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>
                <a:ln w="317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Wygląd programu</a:t>
            </a:r>
          </a:p>
        </p:txBody>
      </p:sp>
      <p:sp>
        <p:nvSpPr>
          <p:cNvPr id="10" name="Trójkąt równoramienny 9"/>
          <p:cNvSpPr/>
          <p:nvPr/>
        </p:nvSpPr>
        <p:spPr>
          <a:xfrm rot="5618853">
            <a:off x="1205495" y="1694306"/>
            <a:ext cx="201820" cy="5158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31676" y="1596590"/>
            <a:ext cx="140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Możliwość ustawienia portu COM</a:t>
            </a:r>
            <a:r>
              <a:rPr lang="pl-PL" dirty="0"/>
              <a:t> </a:t>
            </a:r>
            <a:endParaRPr lang="pl-PL" sz="1050" dirty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51" y="1596590"/>
            <a:ext cx="6491064" cy="3989250"/>
          </a:xfrm>
        </p:spPr>
      </p:pic>
      <p:sp>
        <p:nvSpPr>
          <p:cNvPr id="12" name="Trójkąt równoramienny 11"/>
          <p:cNvSpPr/>
          <p:nvPr/>
        </p:nvSpPr>
        <p:spPr>
          <a:xfrm rot="5046227">
            <a:off x="1193894" y="2550820"/>
            <a:ext cx="234571" cy="5137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4968" y="2664647"/>
            <a:ext cx="14036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Przetestowania połączenia</a:t>
            </a:r>
            <a:endParaRPr lang="pl-PL" sz="1100" dirty="0"/>
          </a:p>
        </p:txBody>
      </p:sp>
      <p:sp>
        <p:nvSpPr>
          <p:cNvPr id="14" name="Trójkąt równoramienny 13"/>
          <p:cNvSpPr/>
          <p:nvPr/>
        </p:nvSpPr>
        <p:spPr>
          <a:xfrm rot="15124336">
            <a:off x="7304043" y="2231937"/>
            <a:ext cx="251017" cy="555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7641354" y="2259652"/>
            <a:ext cx="1403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Okno odbioru danych</a:t>
            </a:r>
            <a:endParaRPr lang="pl-PL" sz="1100" dirty="0"/>
          </a:p>
        </p:txBody>
      </p:sp>
      <p:sp>
        <p:nvSpPr>
          <p:cNvPr id="17" name="Trójkąt równoramienny 16"/>
          <p:cNvSpPr/>
          <p:nvPr/>
        </p:nvSpPr>
        <p:spPr>
          <a:xfrm rot="13945875">
            <a:off x="5217706" y="1720858"/>
            <a:ext cx="190020" cy="4439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5465648" y="1581473"/>
            <a:ext cx="1403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Włączenie automatu</a:t>
            </a:r>
            <a:endParaRPr lang="pl-PL" sz="1100" dirty="0"/>
          </a:p>
        </p:txBody>
      </p:sp>
      <p:sp>
        <p:nvSpPr>
          <p:cNvPr id="20" name="Trójkąt równoramienny 19"/>
          <p:cNvSpPr/>
          <p:nvPr/>
        </p:nvSpPr>
        <p:spPr>
          <a:xfrm rot="18721706">
            <a:off x="3280104" y="5526879"/>
            <a:ext cx="252426" cy="3799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3563888" y="573325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Komunikaty programu</a:t>
            </a:r>
          </a:p>
        </p:txBody>
      </p:sp>
    </p:spTree>
    <p:extLst>
      <p:ext uri="{BB962C8B-B14F-4D97-AF65-F5344CB8AC3E}">
        <p14:creationId xmlns:p14="http://schemas.microsoft.com/office/powerpoint/2010/main" val="38774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349" y="2341157"/>
            <a:ext cx="833965" cy="83396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5536" y="26064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ln w="317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Schemat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16" y="968534"/>
            <a:ext cx="1831773" cy="96271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35" y="1263452"/>
            <a:ext cx="1177962" cy="78530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pole tekstowe 7"/>
          <p:cNvSpPr txBox="1"/>
          <p:nvPr/>
        </p:nvSpPr>
        <p:spPr>
          <a:xfrm>
            <a:off x="395536" y="2092206"/>
            <a:ext cx="260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Rozpoznawanie</a:t>
            </a:r>
          </a:p>
        </p:txBody>
      </p:sp>
      <p:sp>
        <p:nvSpPr>
          <p:cNvPr id="9" name="Strzałka w prawo 8"/>
          <p:cNvSpPr/>
          <p:nvPr/>
        </p:nvSpPr>
        <p:spPr>
          <a:xfrm rot="5400000">
            <a:off x="1319010" y="2709953"/>
            <a:ext cx="722094" cy="2839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/>
              <a:t>TCP/IP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6" y="3284984"/>
            <a:ext cx="2027139" cy="127263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92778"/>
            <a:ext cx="1606991" cy="1057043"/>
          </a:xfrm>
          <a:prstGeom prst="rect">
            <a:avLst/>
          </a:prstGeom>
        </p:spPr>
      </p:pic>
      <p:sp>
        <p:nvSpPr>
          <p:cNvPr id="12" name="Strzałka w prawo 11"/>
          <p:cNvSpPr/>
          <p:nvPr/>
        </p:nvSpPr>
        <p:spPr>
          <a:xfrm>
            <a:off x="2771800" y="3779321"/>
            <a:ext cx="720080" cy="2839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COM</a:t>
            </a: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/>
          <a:stretch/>
        </p:blipFill>
        <p:spPr>
          <a:xfrm>
            <a:off x="5598009" y="606630"/>
            <a:ext cx="1328441" cy="151819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6" t="-741" r="10103" b="741"/>
          <a:stretch/>
        </p:blipFill>
        <p:spPr>
          <a:xfrm>
            <a:off x="4750297" y="3069927"/>
            <a:ext cx="757808" cy="7444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30" name="Prostokąt 29"/>
          <p:cNvSpPr/>
          <p:nvPr/>
        </p:nvSpPr>
        <p:spPr>
          <a:xfrm rot="1003775">
            <a:off x="3033806" y="2182612"/>
            <a:ext cx="3201982" cy="70104"/>
          </a:xfrm>
          <a:prstGeom prst="rect">
            <a:avLst/>
          </a:prstGeom>
          <a:solidFill>
            <a:schemeClr val="dk1">
              <a:alpha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 rot="17439414">
            <a:off x="5006215" y="2509288"/>
            <a:ext cx="1003779" cy="2631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DMX 512</a:t>
            </a:r>
          </a:p>
        </p:txBody>
      </p:sp>
      <p:pic>
        <p:nvPicPr>
          <p:cNvPr id="1026" name="Picture 2" descr="C:\Users\Mozesz wszystko\AppData\Local\Microsoft\Windows\INetCache\IE\8Z4HCSUQ\962px-Person_icon_BLACK-01.svg[1]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3" r="20543"/>
          <a:stretch/>
        </p:blipFill>
        <p:spPr bwMode="auto">
          <a:xfrm>
            <a:off x="7416799" y="1638276"/>
            <a:ext cx="1204687" cy="2239726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Łącznik prostoliniowy 19"/>
          <p:cNvCxnSpPr/>
          <p:nvPr/>
        </p:nvCxnSpPr>
        <p:spPr>
          <a:xfrm flipV="1">
            <a:off x="6378502" y="2036940"/>
            <a:ext cx="571119" cy="471400"/>
          </a:xfrm>
          <a:prstGeom prst="line">
            <a:avLst/>
          </a:prstGeom>
          <a:ln w="2857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355331" y="2821803"/>
            <a:ext cx="571119" cy="372246"/>
          </a:xfrm>
          <a:prstGeom prst="line">
            <a:avLst/>
          </a:prstGeom>
          <a:ln w="28575" cap="rnd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Prostokąt 30"/>
          <p:cNvSpPr/>
          <p:nvPr/>
        </p:nvSpPr>
        <p:spPr>
          <a:xfrm>
            <a:off x="7375698" y="1230480"/>
            <a:ext cx="1043633" cy="3748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4" name="pole tekstowe 1023"/>
          <p:cNvSpPr txBox="1"/>
          <p:nvPr/>
        </p:nvSpPr>
        <p:spPr>
          <a:xfrm>
            <a:off x="7416798" y="1250715"/>
            <a:ext cx="89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327797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67544" y="260648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Możliwości rozbudowy: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Rozbudowanie edycji aplikacji poprzez(wybranie urządzeń do sterowania, wybranie obszaru na kamerze)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Dodanie możliwości śledzenia tylko jednego człowieka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Zoptymalizowanie kodu</a:t>
            </a:r>
          </a:p>
        </p:txBody>
      </p:sp>
    </p:spTree>
    <p:extLst>
      <p:ext uri="{BB962C8B-B14F-4D97-AF65-F5344CB8AC3E}">
        <p14:creationId xmlns:p14="http://schemas.microsoft.com/office/powerpoint/2010/main" val="389035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3962400" cy="837456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Prezentacja działania mojego programu</a:t>
            </a:r>
          </a:p>
        </p:txBody>
      </p:sp>
    </p:spTree>
    <p:extLst>
      <p:ext uri="{BB962C8B-B14F-4D97-AF65-F5344CB8AC3E}">
        <p14:creationId xmlns:p14="http://schemas.microsoft.com/office/powerpoint/2010/main" val="2178274247"/>
      </p:ext>
    </p:extLst>
  </p:cSld>
  <p:clrMapOvr>
    <a:masterClrMapping/>
  </p:clrMapOvr>
</p:sld>
</file>

<file path=ppt/theme/theme1.xml><?xml version="1.0" encoding="utf-8"?>
<a:theme xmlns:a="http://schemas.openxmlformats.org/drawingml/2006/main" name="Złożony">
  <a:themeElements>
    <a:clrScheme name="Złożony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Złożony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łoż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81</Words>
  <Application>Microsoft Office PowerPoint</Application>
  <PresentationFormat>Pokaz na ekranie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Złożony</vt:lpstr>
      <vt:lpstr>Projekt do sterowania Światłem  </vt:lpstr>
      <vt:lpstr>Języki programowania</vt:lpstr>
      <vt:lpstr>Do czego ma to służyć ? </vt:lpstr>
      <vt:lpstr>Prezentacja programu PowerPoint</vt:lpstr>
      <vt:lpstr>Prezentacja programu PowerPoint</vt:lpstr>
      <vt:lpstr>Prezentacja programu PowerPoint</vt:lpstr>
      <vt:lpstr>Prezentacja działania mojego programu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do sterowania Światłem  Adrian Wolf</dc:title>
  <dc:creator>Mozesz wszystko</dc:creator>
  <cp:lastModifiedBy>Adrian</cp:lastModifiedBy>
  <cp:revision>23</cp:revision>
  <dcterms:created xsi:type="dcterms:W3CDTF">2018-04-30T18:11:12Z</dcterms:created>
  <dcterms:modified xsi:type="dcterms:W3CDTF">2018-06-11T16:26:55Z</dcterms:modified>
</cp:coreProperties>
</file>