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63" r:id="rId3"/>
    <p:sldId id="257" r:id="rId4"/>
    <p:sldId id="259" r:id="rId5"/>
    <p:sldId id="260" r:id="rId6"/>
    <p:sldId id="261" r:id="rId7"/>
    <p:sldId id="265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6FAA8A24-411D-456C-8C3C-78259C4EDC46}" type="datetimeFigureOut">
              <a:rPr lang="pl-PL" smtClean="0"/>
              <a:t>11.06.2018</a:t>
            </a:fld>
            <a:endParaRPr lang="pl-P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BAD117C2-EA03-412E-82B0-5932E2A2C2BF}" type="slidenum">
              <a:rPr lang="pl-PL" smtClean="0"/>
              <a:t>‹#›</a:t>
            </a:fld>
            <a:endParaRPr lang="pl-PL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A8A24-411D-456C-8C3C-78259C4EDC46}" type="datetimeFigureOut">
              <a:rPr lang="pl-PL" smtClean="0"/>
              <a:t>11.06.2018</a:t>
            </a:fld>
            <a:endParaRPr lang="pl-P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117C2-EA03-412E-82B0-5932E2A2C2BF}" type="slidenum">
              <a:rPr lang="pl-PL" smtClean="0"/>
              <a:t>‹#›</a:t>
            </a:fld>
            <a:endParaRPr lang="pl-PL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A8A24-411D-456C-8C3C-78259C4EDC46}" type="datetimeFigureOut">
              <a:rPr lang="pl-PL" smtClean="0"/>
              <a:t>11.06.2018</a:t>
            </a:fld>
            <a:endParaRPr lang="pl-P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117C2-EA03-412E-82B0-5932E2A2C2BF}" type="slidenum">
              <a:rPr lang="pl-PL" smtClean="0"/>
              <a:t>‹#›</a:t>
            </a:fld>
            <a:endParaRPr lang="pl-PL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A8A24-411D-456C-8C3C-78259C4EDC46}" type="datetimeFigureOut">
              <a:rPr lang="pl-PL" smtClean="0"/>
              <a:t>11.06.2018</a:t>
            </a:fld>
            <a:endParaRPr lang="pl-P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117C2-EA03-412E-82B0-5932E2A2C2BF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6FAA8A24-411D-456C-8C3C-78259C4EDC46}" type="datetimeFigureOut">
              <a:rPr lang="pl-PL" smtClean="0"/>
              <a:t>11.06.2018</a:t>
            </a:fld>
            <a:endParaRPr lang="pl-PL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BAD117C2-EA03-412E-82B0-5932E2A2C2BF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pl-PL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A8A24-411D-456C-8C3C-78259C4EDC46}" type="datetimeFigureOut">
              <a:rPr lang="pl-PL" smtClean="0"/>
              <a:t>11.06.2018</a:t>
            </a:fld>
            <a:endParaRPr lang="pl-PL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117C2-EA03-412E-82B0-5932E2A2C2BF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A8A24-411D-456C-8C3C-78259C4EDC46}" type="datetimeFigureOut">
              <a:rPr lang="pl-PL" smtClean="0"/>
              <a:t>11.06.2018</a:t>
            </a:fld>
            <a:endParaRPr lang="pl-P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117C2-EA03-412E-82B0-5932E2A2C2BF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A8A24-411D-456C-8C3C-78259C4EDC46}" type="datetimeFigureOut">
              <a:rPr lang="pl-PL" smtClean="0"/>
              <a:t>11.06.2018</a:t>
            </a:fld>
            <a:endParaRPr lang="pl-P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117C2-EA03-412E-82B0-5932E2A2C2BF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A8A24-411D-456C-8C3C-78259C4EDC46}" type="datetimeFigureOut">
              <a:rPr lang="pl-PL" smtClean="0"/>
              <a:t>11.06.2018</a:t>
            </a:fld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117C2-EA03-412E-82B0-5932E2A2C2BF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A8A24-411D-456C-8C3C-78259C4EDC46}" type="datetimeFigureOut">
              <a:rPr lang="pl-PL" smtClean="0"/>
              <a:t>11.06.2018</a:t>
            </a:fld>
            <a:endParaRPr lang="pl-PL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117C2-EA03-412E-82B0-5932E2A2C2BF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A8A24-411D-456C-8C3C-78259C4EDC46}" type="datetimeFigureOut">
              <a:rPr lang="pl-PL" smtClean="0"/>
              <a:t>11.06.2018</a:t>
            </a:fld>
            <a:endParaRPr lang="pl-PL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D117C2-EA03-412E-82B0-5932E2A2C2BF}" type="slidenum">
              <a:rPr lang="pl-PL" smtClean="0"/>
              <a:t>‹#›</a:t>
            </a:fld>
            <a:endParaRPr lang="pl-PL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AD117C2-EA03-412E-82B0-5932E2A2C2BF}" type="slidenum">
              <a:rPr lang="pl-PL" smtClean="0"/>
              <a:t>‹#›</a:t>
            </a:fld>
            <a:endParaRPr lang="pl-PL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FAA8A24-411D-456C-8C3C-78259C4EDC46}" type="datetimeFigureOut">
              <a:rPr lang="pl-PL" smtClean="0"/>
              <a:t>11.06.2018</a:t>
            </a:fld>
            <a:endParaRPr lang="pl-P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052736"/>
            <a:ext cx="6300192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5300" dirty="0">
                <a:solidFill>
                  <a:schemeClr val="bg1"/>
                </a:solidFill>
              </a:rPr>
              <a:t>Projekt do sterowania Światłem </a:t>
            </a:r>
            <a:br>
              <a:rPr lang="pl-PL" sz="4000" dirty="0"/>
            </a:br>
            <a:endParaRPr lang="pl-PL" sz="4000" dirty="0"/>
          </a:p>
        </p:txBody>
      </p:sp>
      <p:sp>
        <p:nvSpPr>
          <p:cNvPr id="4" name="Prostokąt 3"/>
          <p:cNvSpPr/>
          <p:nvPr/>
        </p:nvSpPr>
        <p:spPr>
          <a:xfrm>
            <a:off x="0" y="6298050"/>
            <a:ext cx="244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2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Adrian Wolf</a:t>
            </a:r>
            <a:endParaRPr lang="pl-PL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996" y="1232756"/>
            <a:ext cx="540060" cy="54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70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115616" y="520963"/>
            <a:ext cx="3962400" cy="288383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/>
              <a:t>Języki programowania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27" y="1415558"/>
            <a:ext cx="1583754" cy="1583754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665155"/>
            <a:ext cx="4464496" cy="3084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04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ymbol zastępczy zawartości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299346"/>
            <a:ext cx="6336704" cy="4225998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640960" cy="883568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ln w="12700">
                  <a:solidFill>
                    <a:schemeClr val="accent2">
                      <a:lumMod val="20000"/>
                      <a:lumOff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Do czego ma to służyć ? 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251520" y="1340768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l-PL" dirty="0"/>
              <a:t>Rozpoznawanie ludzi na obrazie przesyłanym przez kamerę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l-PL" dirty="0"/>
              <a:t>W momencie wykrycia człowieka zapalenie światła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899592" y="6464369"/>
            <a:ext cx="65527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Przykład rozpoznawania na zdjęciu</a:t>
            </a:r>
          </a:p>
        </p:txBody>
      </p:sp>
    </p:spTree>
    <p:extLst>
      <p:ext uri="{BB962C8B-B14F-4D97-AF65-F5344CB8AC3E}">
        <p14:creationId xmlns:p14="http://schemas.microsoft.com/office/powerpoint/2010/main" val="94312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/>
          <p:cNvSpPr txBox="1"/>
          <p:nvPr/>
        </p:nvSpPr>
        <p:spPr>
          <a:xfrm>
            <a:off x="1043608" y="404664"/>
            <a:ext cx="32162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200" b="1" dirty="0">
                <a:ln w="3175" cmpd="sng">
                  <a:solidFill>
                    <a:schemeClr val="accent3">
                      <a:lumMod val="20000"/>
                      <a:lumOff val="80000"/>
                    </a:schemeClr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Wygląd programu</a:t>
            </a:r>
          </a:p>
        </p:txBody>
      </p:sp>
      <p:sp>
        <p:nvSpPr>
          <p:cNvPr id="10" name="Trójkąt równoramienny 9"/>
          <p:cNvSpPr/>
          <p:nvPr/>
        </p:nvSpPr>
        <p:spPr>
          <a:xfrm rot="5618853">
            <a:off x="1205495" y="1694306"/>
            <a:ext cx="201820" cy="51585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ole tekstowe 10"/>
          <p:cNvSpPr txBox="1"/>
          <p:nvPr/>
        </p:nvSpPr>
        <p:spPr>
          <a:xfrm>
            <a:off x="31676" y="1596590"/>
            <a:ext cx="1403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Możliwość ustawienia portu COM</a:t>
            </a:r>
            <a:r>
              <a:rPr lang="pl-PL" dirty="0"/>
              <a:t> </a:t>
            </a:r>
            <a:endParaRPr lang="pl-PL" sz="1050" dirty="0"/>
          </a:p>
        </p:txBody>
      </p:sp>
      <p:pic>
        <p:nvPicPr>
          <p:cNvPr id="3" name="Symbol zastępczy zawartości 2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8751" y="1596590"/>
            <a:ext cx="6491064" cy="3989250"/>
          </a:xfrm>
        </p:spPr>
      </p:pic>
      <p:sp>
        <p:nvSpPr>
          <p:cNvPr id="12" name="Trójkąt równoramienny 11"/>
          <p:cNvSpPr/>
          <p:nvPr/>
        </p:nvSpPr>
        <p:spPr>
          <a:xfrm rot="5046227">
            <a:off x="1193894" y="2550820"/>
            <a:ext cx="234571" cy="51376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ole tekstowe 12"/>
          <p:cNvSpPr txBox="1"/>
          <p:nvPr/>
        </p:nvSpPr>
        <p:spPr>
          <a:xfrm>
            <a:off x="54968" y="2664647"/>
            <a:ext cx="14036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dirty="0"/>
              <a:t>Przetestowania połączenia</a:t>
            </a:r>
            <a:endParaRPr lang="pl-PL" sz="1100" dirty="0"/>
          </a:p>
        </p:txBody>
      </p:sp>
      <p:sp>
        <p:nvSpPr>
          <p:cNvPr id="14" name="Trójkąt równoramienny 13"/>
          <p:cNvSpPr/>
          <p:nvPr/>
        </p:nvSpPr>
        <p:spPr>
          <a:xfrm rot="15124336">
            <a:off x="7304043" y="2231937"/>
            <a:ext cx="251017" cy="5559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pole tekstowe 15"/>
          <p:cNvSpPr txBox="1"/>
          <p:nvPr/>
        </p:nvSpPr>
        <p:spPr>
          <a:xfrm>
            <a:off x="7641354" y="2259652"/>
            <a:ext cx="14036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dirty="0"/>
              <a:t>Okno odbioru danych</a:t>
            </a:r>
            <a:endParaRPr lang="pl-PL" sz="1100" dirty="0"/>
          </a:p>
        </p:txBody>
      </p:sp>
      <p:sp>
        <p:nvSpPr>
          <p:cNvPr id="17" name="Trójkąt równoramienny 16"/>
          <p:cNvSpPr/>
          <p:nvPr/>
        </p:nvSpPr>
        <p:spPr>
          <a:xfrm rot="13945875">
            <a:off x="5217706" y="1720858"/>
            <a:ext cx="190020" cy="44391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pole tekstowe 18"/>
          <p:cNvSpPr txBox="1"/>
          <p:nvPr/>
        </p:nvSpPr>
        <p:spPr>
          <a:xfrm>
            <a:off x="5465648" y="1581473"/>
            <a:ext cx="14036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50" dirty="0"/>
              <a:t>Włączenie automatu</a:t>
            </a:r>
            <a:endParaRPr lang="pl-PL" sz="1100" dirty="0"/>
          </a:p>
        </p:txBody>
      </p:sp>
      <p:sp>
        <p:nvSpPr>
          <p:cNvPr id="20" name="Trójkąt równoramienny 19"/>
          <p:cNvSpPr/>
          <p:nvPr/>
        </p:nvSpPr>
        <p:spPr>
          <a:xfrm rot="18721706">
            <a:off x="3280104" y="5526879"/>
            <a:ext cx="252426" cy="37997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1" name="pole tekstowe 20"/>
          <p:cNvSpPr txBox="1"/>
          <p:nvPr/>
        </p:nvSpPr>
        <p:spPr>
          <a:xfrm>
            <a:off x="3563888" y="5733256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Komunikaty programu</a:t>
            </a:r>
          </a:p>
        </p:txBody>
      </p:sp>
    </p:spTree>
    <p:extLst>
      <p:ext uri="{BB962C8B-B14F-4D97-AF65-F5344CB8AC3E}">
        <p14:creationId xmlns:p14="http://schemas.microsoft.com/office/powerpoint/2010/main" val="387746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Obraz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8349" y="2341157"/>
            <a:ext cx="833965" cy="833965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395536" y="260648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000" b="1" dirty="0">
                <a:ln w="3175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Schemat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416" y="968534"/>
            <a:ext cx="1831773" cy="962711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035" y="1263452"/>
            <a:ext cx="1177962" cy="785308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pole tekstowe 7"/>
          <p:cNvSpPr txBox="1"/>
          <p:nvPr/>
        </p:nvSpPr>
        <p:spPr>
          <a:xfrm>
            <a:off x="395536" y="2092206"/>
            <a:ext cx="260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/>
              <a:t>Rozpoznawanie</a:t>
            </a:r>
          </a:p>
        </p:txBody>
      </p:sp>
      <p:sp>
        <p:nvSpPr>
          <p:cNvPr id="9" name="Strzałka w prawo 8"/>
          <p:cNvSpPr/>
          <p:nvPr/>
        </p:nvSpPr>
        <p:spPr>
          <a:xfrm rot="5400000">
            <a:off x="1319010" y="2709953"/>
            <a:ext cx="722094" cy="28395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TCP/IP</a:t>
            </a: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196" y="3284984"/>
            <a:ext cx="2027139" cy="1272633"/>
          </a:xfrm>
          <a:prstGeom prst="rect">
            <a:avLst/>
          </a:prstGeom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392778"/>
            <a:ext cx="1606991" cy="1057043"/>
          </a:xfrm>
          <a:prstGeom prst="rect">
            <a:avLst/>
          </a:prstGeom>
        </p:spPr>
      </p:pic>
      <p:sp>
        <p:nvSpPr>
          <p:cNvPr id="12" name="Strzałka w prawo 11"/>
          <p:cNvSpPr/>
          <p:nvPr/>
        </p:nvSpPr>
        <p:spPr>
          <a:xfrm>
            <a:off x="2771800" y="3779321"/>
            <a:ext cx="720080" cy="283955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dirty="0"/>
              <a:t>COM</a:t>
            </a:r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9"/>
          <a:stretch/>
        </p:blipFill>
        <p:spPr>
          <a:xfrm>
            <a:off x="5598009" y="606630"/>
            <a:ext cx="1328441" cy="1518197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56" t="-741" r="10103" b="741"/>
          <a:stretch/>
        </p:blipFill>
        <p:spPr>
          <a:xfrm>
            <a:off x="4750297" y="3069927"/>
            <a:ext cx="757808" cy="744492"/>
          </a:xfrm>
          <a:prstGeom prst="rect">
            <a:avLst/>
          </a:prstGeom>
          <a:ln>
            <a:noFill/>
          </a:ln>
          <a:effectLst/>
        </p:spPr>
      </p:pic>
      <p:sp>
        <p:nvSpPr>
          <p:cNvPr id="30" name="Prostokąt 29"/>
          <p:cNvSpPr/>
          <p:nvPr/>
        </p:nvSpPr>
        <p:spPr>
          <a:xfrm rot="1003775">
            <a:off x="3033806" y="2182612"/>
            <a:ext cx="3201982" cy="70104"/>
          </a:xfrm>
          <a:prstGeom prst="rect">
            <a:avLst/>
          </a:prstGeom>
          <a:solidFill>
            <a:schemeClr val="dk1">
              <a:alpha val="8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6" name="Strzałka w prawo 15"/>
          <p:cNvSpPr/>
          <p:nvPr/>
        </p:nvSpPr>
        <p:spPr>
          <a:xfrm rot="17439414">
            <a:off x="5006215" y="2509288"/>
            <a:ext cx="1003779" cy="263161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100" dirty="0"/>
              <a:t>DMX 512</a:t>
            </a:r>
          </a:p>
        </p:txBody>
      </p:sp>
      <p:pic>
        <p:nvPicPr>
          <p:cNvPr id="1026" name="Picture 2" descr="C:\Users\Mozesz wszystko\AppData\Local\Microsoft\Windows\INetCache\IE\8Z4HCSUQ\962px-Person_icon_BLACK-01.svg[1].pn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03" r="20543"/>
          <a:stretch/>
        </p:blipFill>
        <p:spPr bwMode="auto">
          <a:xfrm>
            <a:off x="7416799" y="1638276"/>
            <a:ext cx="1204687" cy="2239726"/>
          </a:xfrm>
          <a:prstGeom prst="rect">
            <a:avLst/>
          </a:prstGeom>
          <a:noFill/>
          <a:ln w="38100">
            <a:solidFill>
              <a:srgbClr val="92D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Łącznik prostoliniowy 19"/>
          <p:cNvCxnSpPr/>
          <p:nvPr/>
        </p:nvCxnSpPr>
        <p:spPr>
          <a:xfrm flipV="1">
            <a:off x="6378502" y="2036940"/>
            <a:ext cx="571119" cy="471400"/>
          </a:xfrm>
          <a:prstGeom prst="line">
            <a:avLst/>
          </a:prstGeom>
          <a:ln w="28575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>
            <a:off x="6355331" y="2821803"/>
            <a:ext cx="571119" cy="372246"/>
          </a:xfrm>
          <a:prstGeom prst="line">
            <a:avLst/>
          </a:prstGeom>
          <a:ln w="28575" cap="rnd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Prostokąt 30"/>
          <p:cNvSpPr/>
          <p:nvPr/>
        </p:nvSpPr>
        <p:spPr>
          <a:xfrm>
            <a:off x="7375698" y="1230480"/>
            <a:ext cx="1043633" cy="37482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24" name="pole tekstowe 1023"/>
          <p:cNvSpPr txBox="1"/>
          <p:nvPr/>
        </p:nvSpPr>
        <p:spPr>
          <a:xfrm>
            <a:off x="7416798" y="1250715"/>
            <a:ext cx="89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Person</a:t>
            </a:r>
          </a:p>
        </p:txBody>
      </p:sp>
    </p:spTree>
    <p:extLst>
      <p:ext uri="{BB962C8B-B14F-4D97-AF65-F5344CB8AC3E}">
        <p14:creationId xmlns:p14="http://schemas.microsoft.com/office/powerpoint/2010/main" val="327797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467544" y="260648"/>
            <a:ext cx="7056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/>
              <a:t>Możliwości rozbudowy: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l-PL" dirty="0"/>
              <a:t>Rozbudowanie edycji aplikacji poprzez(wybranie urządzeń do sterowania, wybranie obszaru na kamerze)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l-PL" dirty="0"/>
              <a:t>Dodanie możliwości śledzenia tylko jednego człowieka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l-PL" dirty="0"/>
              <a:t>Zoptymalizowanie kodu</a:t>
            </a:r>
          </a:p>
        </p:txBody>
      </p:sp>
    </p:spTree>
    <p:extLst>
      <p:ext uri="{BB962C8B-B14F-4D97-AF65-F5344CB8AC3E}">
        <p14:creationId xmlns:p14="http://schemas.microsoft.com/office/powerpoint/2010/main" val="3890359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331640" y="1124744"/>
            <a:ext cx="3962400" cy="837456"/>
          </a:xfrm>
        </p:spPr>
        <p:txBody>
          <a:bodyPr>
            <a:noAutofit/>
          </a:bodyPr>
          <a:lstStyle/>
          <a:p>
            <a:pPr algn="ctr"/>
            <a:r>
              <a:rPr lang="pl-PL" b="1" dirty="0"/>
              <a:t>Prezentacja działania mojego programu</a:t>
            </a:r>
          </a:p>
        </p:txBody>
      </p:sp>
    </p:spTree>
    <p:extLst>
      <p:ext uri="{BB962C8B-B14F-4D97-AF65-F5344CB8AC3E}">
        <p14:creationId xmlns:p14="http://schemas.microsoft.com/office/powerpoint/2010/main" val="2178274247"/>
      </p:ext>
    </p:extLst>
  </p:cSld>
  <p:clrMapOvr>
    <a:masterClrMapping/>
  </p:clrMapOvr>
</p:sld>
</file>

<file path=ppt/theme/theme1.xml><?xml version="1.0" encoding="utf-8"?>
<a:theme xmlns:a="http://schemas.openxmlformats.org/drawingml/2006/main" name="Złożony">
  <a:themeElements>
    <a:clrScheme name="Złożony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Złożony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łożon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2265</TotalTime>
  <Words>81</Words>
  <Application>Microsoft Office PowerPoint</Application>
  <PresentationFormat>Pokaz na ekranie (4:3)</PresentationFormat>
  <Paragraphs>24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Złożony</vt:lpstr>
      <vt:lpstr>Projekt do sterowania Światłem  </vt:lpstr>
      <vt:lpstr>Języki programowania</vt:lpstr>
      <vt:lpstr>Do czego ma to służyć ? </vt:lpstr>
      <vt:lpstr>Prezentacja programu PowerPoint</vt:lpstr>
      <vt:lpstr>Prezentacja programu PowerPoint</vt:lpstr>
      <vt:lpstr>Prezentacja programu PowerPoint</vt:lpstr>
      <vt:lpstr>Prezentacja działania mojego programu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do sterowania Światłem  Adrian Wolf</dc:title>
  <dc:creator>Mozesz wszystko</dc:creator>
  <cp:lastModifiedBy>Adrian</cp:lastModifiedBy>
  <cp:revision>23</cp:revision>
  <dcterms:created xsi:type="dcterms:W3CDTF">2018-04-30T18:11:12Z</dcterms:created>
  <dcterms:modified xsi:type="dcterms:W3CDTF">2018-06-11T16:26:55Z</dcterms:modified>
</cp:coreProperties>
</file>